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85" r:id="rId8"/>
    <p:sldId id="267" r:id="rId9"/>
    <p:sldId id="268" r:id="rId10"/>
    <p:sldId id="271" r:id="rId11"/>
    <p:sldId id="270" r:id="rId12"/>
    <p:sldId id="269" r:id="rId13"/>
    <p:sldId id="272" r:id="rId14"/>
    <p:sldId id="258" r:id="rId15"/>
    <p:sldId id="273" r:id="rId16"/>
    <p:sldId id="274" r:id="rId17"/>
    <p:sldId id="275" r:id="rId18"/>
    <p:sldId id="276" r:id="rId19"/>
    <p:sldId id="281" r:id="rId20"/>
    <p:sldId id="282" r:id="rId21"/>
    <p:sldId id="283" r:id="rId22"/>
    <p:sldId id="284" r:id="rId23"/>
    <p:sldId id="277" r:id="rId24"/>
    <p:sldId id="278" r:id="rId25"/>
    <p:sldId id="279" r:id="rId26"/>
    <p:sldId id="280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4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9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2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8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8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4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56F02-0C0C-41FC-874F-C0CB8259AED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E7E35-73D0-4F07-A1F6-9528BA290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DC7D7-ECB5-497B-A746-D83AB4BD29E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2720" y="106362"/>
            <a:ext cx="10017760" cy="5004117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/>
              <a:t>Database for the Online Auto Part Store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7AF3C-8A67-48B0-8174-96F83AF749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61" y="3350936"/>
            <a:ext cx="3125470" cy="31254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219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9FE057-FF3E-4F26-A310-4F6BDF64DB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4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70836-AA7D-4604-B1F3-2916855B28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6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50621-BDF5-4EF4-9726-0BFBD17881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2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ACB21-4DF7-4D23-8AD2-7836D8E1B5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87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3F399-0C82-4BD4-BFB2-CE89325169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0900" y="176106"/>
            <a:ext cx="9904120" cy="55710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23FB8D-7B08-49A2-A769-79F90E2406DE}"/>
              </a:ext>
            </a:extLst>
          </p:cNvPr>
          <p:cNvSpPr/>
          <p:nvPr/>
        </p:nvSpPr>
        <p:spPr>
          <a:xfrm>
            <a:off x="3022592" y="6075864"/>
            <a:ext cx="594361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Figure: “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onlineautopartsstore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database: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cart table structure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33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3227E-01DF-4D14-8C73-F3D857D0F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1199" y="242395"/>
            <a:ext cx="9904120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BFBAFC-7D4A-4BD7-A902-14DD37E6654E}"/>
              </a:ext>
            </a:extLst>
          </p:cNvPr>
          <p:cNvSpPr/>
          <p:nvPr/>
        </p:nvSpPr>
        <p:spPr>
          <a:xfrm>
            <a:off x="1933755" y="6214533"/>
            <a:ext cx="6068969" cy="401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Figure: “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onlineautopartsstore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database: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 table structure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35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AE845-DC82-40C5-A490-62408B2B1916}"/>
              </a:ext>
            </a:extLst>
          </p:cNvPr>
          <p:cNvSpPr/>
          <p:nvPr/>
        </p:nvSpPr>
        <p:spPr>
          <a:xfrm>
            <a:off x="1767155" y="6064792"/>
            <a:ext cx="7818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Figure: “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onlineautopartsstore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 database: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transaction table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76443-F5E3-4F30-AA1E-B1951C44A8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2206" y="92468"/>
            <a:ext cx="9472773" cy="5972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68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DF11A-C819-4CD2-AA66-EB5A7BA8DD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6180" y="115146"/>
            <a:ext cx="9904120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1BB0D9-F1D3-4C94-9F02-1D200923117C}"/>
              </a:ext>
            </a:extLst>
          </p:cNvPr>
          <p:cNvSpPr/>
          <p:nvPr/>
        </p:nvSpPr>
        <p:spPr>
          <a:xfrm>
            <a:off x="2296160" y="5889675"/>
            <a:ext cx="6918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Figure: “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onlineautopartsstore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 database: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transaction_items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table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0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0B074-B0F5-4399-8138-E2B13B3F0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0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1AE5D0-28CC-4A31-862F-17D7CD36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894EBC-59FC-40C6-8D35-5821ECBF5D91}"/>
              </a:ext>
            </a:extLst>
          </p:cNvPr>
          <p:cNvSpPr/>
          <p:nvPr/>
        </p:nvSpPr>
        <p:spPr>
          <a:xfrm>
            <a:off x="619432" y="412955"/>
            <a:ext cx="8524568" cy="560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Contribution: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1)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Requirements and functional requirements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2)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Construction of ER model and normalization of data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3)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Backend Design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4)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Front End Design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5)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Distributed pages amongst team members: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6)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 of front end to backend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7)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69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ADDC-A217-4EF6-A218-E0CF7023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5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9D4A73-1E46-4074-A39C-642F26FC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1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E09F4-852D-491A-8C23-43841DAE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7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2324FC-A0F5-425C-BBB6-B3DE486BB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7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39C09-16F0-4062-B61F-B00D61C52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8B125-8184-4BD1-BF74-9C53ED1264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10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825090-A64C-4972-A10D-6246929722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33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6A8F33-78AD-4786-A883-EADDFAEA0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76741"/>
              </p:ext>
            </p:extLst>
          </p:nvPr>
        </p:nvGraphicFramePr>
        <p:xfrm>
          <a:off x="318654" y="732470"/>
          <a:ext cx="8176417" cy="56962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3959">
                  <a:extLst>
                    <a:ext uri="{9D8B030D-6E8A-4147-A177-3AD203B41FA5}">
                      <a16:colId xmlns:a16="http://schemas.microsoft.com/office/drawing/2014/main" val="254947508"/>
                    </a:ext>
                  </a:extLst>
                </a:gridCol>
                <a:gridCol w="2203697">
                  <a:extLst>
                    <a:ext uri="{9D8B030D-6E8A-4147-A177-3AD203B41FA5}">
                      <a16:colId xmlns:a16="http://schemas.microsoft.com/office/drawing/2014/main" val="4210291219"/>
                    </a:ext>
                  </a:extLst>
                </a:gridCol>
                <a:gridCol w="1259256">
                  <a:extLst>
                    <a:ext uri="{9D8B030D-6E8A-4147-A177-3AD203B41FA5}">
                      <a16:colId xmlns:a16="http://schemas.microsoft.com/office/drawing/2014/main" val="755257842"/>
                    </a:ext>
                  </a:extLst>
                </a:gridCol>
                <a:gridCol w="4009505">
                  <a:extLst>
                    <a:ext uri="{9D8B030D-6E8A-4147-A177-3AD203B41FA5}">
                      <a16:colId xmlns:a16="http://schemas.microsoft.com/office/drawing/2014/main" val="338452820"/>
                    </a:ext>
                  </a:extLst>
                </a:gridCol>
              </a:tblGrid>
              <a:tr h="524805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Sr No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Name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Net Id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Contribution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8521964"/>
                  </a:ext>
                </a:extLst>
              </a:tr>
              <a:tr h="524805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1.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Shweta Rakesh Sahalot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Sxs180145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Purchase and checkout functionalities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340732"/>
                  </a:ext>
                </a:extLst>
              </a:tr>
              <a:tr h="524805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2.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Siddhi </a:t>
                      </a:r>
                      <a:r>
                        <a:rPr lang="en-US" sz="3200" dirty="0" err="1">
                          <a:effectLst/>
                        </a:rPr>
                        <a:t>Chechani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Sxc170042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Login, logout validation, account handling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16502"/>
                  </a:ext>
                </a:extLst>
              </a:tr>
              <a:tr h="524805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3.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Anmol Mittal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Axm170059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Admin and Styling functionalities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617290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1A337D34-5504-4346-BA0E-4492579E0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74" y="86139"/>
            <a:ext cx="131752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87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C4BEE9-6C52-40AE-A95C-EC1864D94B2D}"/>
              </a:ext>
            </a:extLst>
          </p:cNvPr>
          <p:cNvSpPr txBox="1"/>
          <p:nvPr/>
        </p:nvSpPr>
        <p:spPr>
          <a:xfrm>
            <a:off x="589280" y="457200"/>
            <a:ext cx="1027176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Project Description: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Technology:</a:t>
            </a:r>
          </a:p>
          <a:p>
            <a:endParaRPr lang="en-US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Programming Language: </a:t>
            </a:r>
            <a:endParaRPr lang="en-US" sz="2800" dirty="0"/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The programming language HTML, CSS, PHP, </a:t>
            </a:r>
            <a:r>
              <a:rPr lang="en-US" sz="2800" dirty="0" err="1"/>
              <a:t>Javascript</a:t>
            </a:r>
            <a:r>
              <a:rPr lang="en-US" sz="2800" dirty="0"/>
              <a:t>, SQL, Ajax, JSON and </a:t>
            </a:r>
            <a:r>
              <a:rPr lang="en-US" sz="2800" dirty="0" err="1"/>
              <a:t>Jquery</a:t>
            </a:r>
            <a:r>
              <a:rPr lang="en-US" sz="2800" dirty="0"/>
              <a:t> will work with the latest version of WAMPP or XAMPP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Back-End Programming:</a:t>
            </a:r>
          </a:p>
          <a:p>
            <a:endParaRPr lang="en-US" sz="2800" dirty="0"/>
          </a:p>
          <a:p>
            <a:r>
              <a:rPr lang="en-US" sz="2800" dirty="0"/>
              <a:t>We will use MySQL version 5.5.19 for database programming.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6999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1D7E3-545C-4C31-9ABD-F6A95C7F0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0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E4761D-8D33-48E2-9F8A-C2D3B83AB5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73D9FA-64C7-495E-9C84-33A46318D9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C5089-9A4C-438C-9824-C26F8337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1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166B0-1191-4181-8E26-464C9436B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1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C20D39-202B-49B3-A1CB-ABD0B742E2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5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151</Words>
  <Application>Microsoft Office PowerPoint</Application>
  <PresentationFormat>Widescreen</PresentationFormat>
  <Paragraphs>41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Database for the Online Auto Part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for the Online Auto Part Store</dc:title>
  <dc:creator>Sahalot, Shwetarakesh</dc:creator>
  <cp:lastModifiedBy>Sahalot, Shwetarakesh</cp:lastModifiedBy>
  <cp:revision>4</cp:revision>
  <dcterms:created xsi:type="dcterms:W3CDTF">2019-04-30T08:41:10Z</dcterms:created>
  <dcterms:modified xsi:type="dcterms:W3CDTF">2019-04-30T08:46:53Z</dcterms:modified>
</cp:coreProperties>
</file>